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60" r:id="rId6"/>
    <p:sldId id="259" r:id="rId7"/>
    <p:sldId id="258" r:id="rId8"/>
    <p:sldId id="257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62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828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885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50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048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80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30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8464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06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06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85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817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89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559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910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80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652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DB784E0-2B59-4E67-8321-1413C6D5408C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6F5AB36-BB96-49CE-8918-4FF35A794F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73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326572" y="1581337"/>
            <a:ext cx="12749349" cy="1825096"/>
          </a:xfrm>
        </p:spPr>
        <p:txBody>
          <a:bodyPr>
            <a:normAutofit/>
          </a:bodyPr>
          <a:lstStyle/>
          <a:p>
            <a:pPr algn="ctr"/>
            <a:r>
              <a:rPr lang="nl-NL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Module 8: verpleegtechnisch handelen 1</a:t>
            </a:r>
            <a:endParaRPr lang="nl-NL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16033" y="4393355"/>
            <a:ext cx="8064137" cy="685800"/>
          </a:xfrm>
        </p:spPr>
        <p:txBody>
          <a:bodyPr>
            <a:normAutofit fontScale="85000" lnSpcReduction="10000"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Lesweek 5: monsters verzamelen &amp; Insuline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681" y="431073"/>
            <a:ext cx="2889652" cy="104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29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164484"/>
              </p:ext>
            </p:extLst>
          </p:nvPr>
        </p:nvGraphicFramePr>
        <p:xfrm>
          <a:off x="459111" y="465551"/>
          <a:ext cx="11261833" cy="575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714">
                  <a:extLst>
                    <a:ext uri="{9D8B030D-6E8A-4147-A177-3AD203B41FA5}">
                      <a16:colId xmlns:a16="http://schemas.microsoft.com/office/drawing/2014/main" val="2117696448"/>
                    </a:ext>
                  </a:extLst>
                </a:gridCol>
                <a:gridCol w="3374519">
                  <a:extLst>
                    <a:ext uri="{9D8B030D-6E8A-4147-A177-3AD203B41FA5}">
                      <a16:colId xmlns:a16="http://schemas.microsoft.com/office/drawing/2014/main" val="3900873169"/>
                    </a:ext>
                  </a:extLst>
                </a:gridCol>
                <a:gridCol w="5563600">
                  <a:extLst>
                    <a:ext uri="{9D8B030D-6E8A-4147-A177-3AD203B41FA5}">
                      <a16:colId xmlns:a16="http://schemas.microsoft.com/office/drawing/2014/main" val="3297735646"/>
                    </a:ext>
                  </a:extLst>
                </a:gridCol>
              </a:tblGrid>
              <a:tr h="396558">
                <a:tc>
                  <a:txBody>
                    <a:bodyPr/>
                    <a:lstStyle/>
                    <a:p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Glucosewaarde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Bijzonderheden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183160"/>
                  </a:ext>
                </a:extLst>
              </a:tr>
              <a:tr h="417974"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Normale waarde</a:t>
                      </a:r>
                      <a:endParaRPr lang="nl-N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Tussen de 4 en 7 </a:t>
                      </a:r>
                      <a:r>
                        <a:rPr lang="nl-NL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nl-N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983724"/>
                  </a:ext>
                </a:extLst>
              </a:tr>
              <a:tr h="2478491">
                <a:tc>
                  <a:txBody>
                    <a:bodyPr/>
                    <a:lstStyle/>
                    <a:p>
                      <a:r>
                        <a:rPr lang="nl-NL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Hypoglykemie</a:t>
                      </a:r>
                      <a:endParaRPr lang="nl-NL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Waarde lager dan 3,5 </a:t>
                      </a:r>
                      <a:r>
                        <a:rPr lang="nl-NL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endParaRPr lang="nl-NL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Toedienen</a:t>
                      </a:r>
                      <a:r>
                        <a:rPr lang="nl-NL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glucose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Toedienen </a:t>
                      </a:r>
                      <a:r>
                        <a:rPr lang="nl-NL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GlucaGen</a:t>
                      </a:r>
                      <a:r>
                        <a:rPr lang="nl-NL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(ernstige hypo, bewusteloos)</a:t>
                      </a:r>
                      <a:endParaRPr lang="nl-NL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Symptomen:</a:t>
                      </a:r>
                      <a:r>
                        <a:rPr lang="nl-NL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honger, beven, zweten;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bleekheid;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moeite met concentreren, duizeligheid, wazig zien;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hartkloppingen;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soms hoofdpijn; </a:t>
                      </a:r>
                    </a:p>
                    <a:p>
                      <a:endParaRPr lang="nl-NL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66419"/>
                  </a:ext>
                </a:extLst>
              </a:tr>
              <a:tr h="2457499">
                <a:tc>
                  <a:txBody>
                    <a:bodyPr/>
                    <a:lstStyle/>
                    <a:p>
                      <a:r>
                        <a:rPr lang="nl-NL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Hyperglykemie</a:t>
                      </a:r>
                      <a:r>
                        <a:rPr lang="nl-NL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l-N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Waarde hoger dan 9 </a:t>
                      </a:r>
                      <a:r>
                        <a:rPr lang="nl-NL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nl-NL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Toedienen</a:t>
                      </a:r>
                      <a:r>
                        <a:rPr lang="nl-NL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insuline </a:t>
                      </a:r>
                      <a:endParaRPr lang="nl-NL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Symptomen:</a:t>
                      </a:r>
                      <a:endParaRPr lang="nl-NL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dorst;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veel drinken;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veel plassen;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misselijkheid en braken;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zware ademhaling;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sufheid.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632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477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Insuline toedienen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22830" y="2299855"/>
            <a:ext cx="8825659" cy="5735782"/>
          </a:xfrm>
        </p:spPr>
        <p:txBody>
          <a:bodyPr>
            <a:norm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Via subcutane injectie 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Onder de huid </a:t>
            </a:r>
          </a:p>
          <a:p>
            <a:pPr lvl="1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Toediening via insulinepen (meestal), spuit, canule (pomp),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naaldloze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injectie (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insujet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Aanduiding in IE (internationale eenheden) </a:t>
            </a:r>
          </a:p>
          <a:p>
            <a:pPr lvl="1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Verschillende soorten insuline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Langwerkende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Lantus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Middellang werkende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insulatard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nl-NL" smtClean="0">
                <a:latin typeface="Arial" panose="020B0604020202020204" pitchFamily="34" charset="0"/>
                <a:cs typeface="Arial" panose="020B0604020202020204" pitchFamily="34" charset="0"/>
              </a:rPr>
              <a:t>(ultra) Kortwerkende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novorapid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Mixen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novomix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665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Insuline toedienen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22830" y="2124364"/>
            <a:ext cx="10006988" cy="4733636"/>
          </a:xfrm>
        </p:spPr>
        <p:txBody>
          <a:bodyPr>
            <a:normAutofit lnSpcReduction="10000"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Aandachtspunten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Observeren injectieplaats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Niet in beschadigde huid, hematomen, moedervlekken, wondjes 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Wisselen van injectieplaats (rotatieschema) 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Niet in aangedane lichaamsdelen (bij verlamming)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 voorkeur in buik injecteren (snelle opnamen) of anders bovenbenen (spierpompen)</a:t>
            </a:r>
          </a:p>
          <a:p>
            <a:pPr lvl="2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Ontluchten insulinepen 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2 IE wegspuiten</a:t>
            </a:r>
          </a:p>
          <a:p>
            <a:pPr lvl="2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Maximale dosering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 meer dan 50 IE injecteren, verdelen in 2 giften op 2 verschillende injectieplaatsen</a:t>
            </a:r>
          </a:p>
          <a:p>
            <a:pPr lvl="2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Na toedienen de insulinepen 10 seconden in de huid laten zitten (i.v.m. lekken)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4309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in groepen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zijn monsters?</a:t>
            </a:r>
          </a:p>
          <a:p>
            <a:r>
              <a:rPr lang="nl-NL" dirty="0" smtClean="0"/>
              <a:t>Waarom </a:t>
            </a:r>
            <a:r>
              <a:rPr lang="nl-NL" dirty="0"/>
              <a:t>verzamel je monsters</a:t>
            </a:r>
            <a:r>
              <a:rPr lang="nl-NL" dirty="0" smtClean="0"/>
              <a:t>?</a:t>
            </a:r>
          </a:p>
          <a:p>
            <a:r>
              <a:rPr lang="nl-NL" dirty="0" smtClean="0"/>
              <a:t>Welke soorten monsters kan je opvangen?</a:t>
            </a:r>
          </a:p>
          <a:p>
            <a:r>
              <a:rPr lang="nl-NL" dirty="0" smtClean="0"/>
              <a:t>Hoe </a:t>
            </a:r>
            <a:r>
              <a:rPr lang="nl-NL" dirty="0" smtClean="0"/>
              <a:t>moet het opgevangen worden?</a:t>
            </a:r>
          </a:p>
          <a:p>
            <a:r>
              <a:rPr lang="nl-NL" dirty="0" smtClean="0"/>
              <a:t>Welke </a:t>
            </a:r>
            <a:r>
              <a:rPr lang="nl-NL" dirty="0" smtClean="0"/>
              <a:t>vormen van onderzoek zijn er? Wat is het doel van dat onderzoek? &amp; geef hier een voorbeeld bij.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6473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Leg de volgende onderzoek typen uit;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5302827"/>
          </a:xfrm>
        </p:spPr>
        <p:txBody>
          <a:bodyPr>
            <a:norm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Klinisch-chemisch onderzoek	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Bacteriologisch onderzoek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Cytologisch onderzoek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Histologisch onderzoek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Hematologisch onderzoek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Moleculair biologisch onderzoek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Klinisch genetisch onderzoek</a:t>
            </a:r>
          </a:p>
          <a:p>
            <a:endParaRPr lang="nl-NL" dirty="0" smtClean="0"/>
          </a:p>
          <a:p>
            <a:r>
              <a:rPr lang="nl-NL" dirty="0" smtClean="0"/>
              <a:t>Welk doel hebben deze onderzoeken? Geef ook een voorbeeld bij ieder onderzoek.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952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2C1C14FABDD54C92D826838356CFE8" ma:contentTypeVersion="7" ma:contentTypeDescription="Een nieuw document maken." ma:contentTypeScope="" ma:versionID="0feb3d70fd0a2018f7bafc43b6b49fa3">
  <xsd:schema xmlns:xsd="http://www.w3.org/2001/XMLSchema" xmlns:xs="http://www.w3.org/2001/XMLSchema" xmlns:p="http://schemas.microsoft.com/office/2006/metadata/properties" xmlns:ns3="396d5e2a-d187-4eec-aec1-6c13191828a9" targetNamespace="http://schemas.microsoft.com/office/2006/metadata/properties" ma:root="true" ma:fieldsID="fd472d71e604dfaa3d5983a7d4bc37fa" ns3:_="">
    <xsd:import namespace="396d5e2a-d187-4eec-aec1-6c13191828a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6d5e2a-d187-4eec-aec1-6c13191828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5F8E8C-0F21-4BDE-972E-4E52CB8466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B3D2CE-32FA-4146-B7A9-0E28458139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6d5e2a-d187-4eec-aec1-6c13191828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A1814B-D50E-4E0A-AE20-147B364BC87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396d5e2a-d187-4eec-aec1-6c13191828a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</TotalTime>
  <Words>284</Words>
  <Application>Microsoft Office PowerPoint</Application>
  <PresentationFormat>Breedbeeld</PresentationFormat>
  <Paragraphs>74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Ion-directiekamer</vt:lpstr>
      <vt:lpstr>Module 8: verpleegtechnisch handelen 1</vt:lpstr>
      <vt:lpstr>PowerPoint-presentatie</vt:lpstr>
      <vt:lpstr>Insuline toedienen</vt:lpstr>
      <vt:lpstr>Insuline toedienen</vt:lpstr>
      <vt:lpstr>Opdracht in groepen</vt:lpstr>
      <vt:lpstr>Leg de volgende onderzoek typen uit;</vt:lpstr>
    </vt:vector>
  </TitlesOfParts>
  <Company>Summa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8: verpleegtechnisch handelen 1</dc:title>
  <dc:creator>Limpt, Julian van</dc:creator>
  <cp:lastModifiedBy>Limpt, Julian van</cp:lastModifiedBy>
  <cp:revision>8</cp:revision>
  <dcterms:created xsi:type="dcterms:W3CDTF">2019-09-24T06:59:12Z</dcterms:created>
  <dcterms:modified xsi:type="dcterms:W3CDTF">2019-09-24T10:19:04Z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0x010100312C1C14FABDD54C92D826838356CFE8</vt:lpwstr>
  </property>
</Properties>
</file>